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1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6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9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5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38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8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13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6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1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81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A1932-2E83-45C4-93F4-1876C22E83A0}" type="datetimeFigureOut">
              <a:rPr lang="zh-CN" altLang="en-US" smtClean="0"/>
              <a:t>2015/9/10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56D84-EC85-4CF4-834C-AB00AD066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3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690563"/>
            <a:ext cx="77819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51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2863"/>
            <a:ext cx="80486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43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42888"/>
            <a:ext cx="80391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39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04800"/>
            <a:ext cx="79343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77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61988"/>
            <a:ext cx="78581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95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52425"/>
            <a:ext cx="7839075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76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919163"/>
            <a:ext cx="87725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656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742950"/>
            <a:ext cx="881062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034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66725"/>
            <a:ext cx="79152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83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60648"/>
            <a:ext cx="7533361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8640"/>
            <a:ext cx="5112568" cy="650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9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t="7409" r="8048" b="7755"/>
          <a:stretch/>
        </p:blipFill>
        <p:spPr bwMode="auto">
          <a:xfrm>
            <a:off x="609600" y="914400"/>
            <a:ext cx="7902222" cy="501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6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33363"/>
            <a:ext cx="6905625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41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14313"/>
            <a:ext cx="7410450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23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975"/>
            <a:ext cx="70104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02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71450"/>
            <a:ext cx="70675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66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76213"/>
            <a:ext cx="6457950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58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23825"/>
            <a:ext cx="653415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10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42875"/>
            <a:ext cx="6467475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23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862013"/>
            <a:ext cx="882967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83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52388"/>
            <a:ext cx="7172325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80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42888"/>
            <a:ext cx="8620125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06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8650"/>
            <a:ext cx="72390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6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7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74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2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1450"/>
            <a:ext cx="845820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52400"/>
            <a:ext cx="71247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1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28625"/>
            <a:ext cx="80391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42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16632"/>
            <a:ext cx="783907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26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3838"/>
            <a:ext cx="7620000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82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652463"/>
            <a:ext cx="79152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51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全屏显示(4:3)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dpcuser</dc:creator>
  <cp:lastModifiedBy>dpcuser</cp:lastModifiedBy>
  <cp:revision>3</cp:revision>
  <dcterms:created xsi:type="dcterms:W3CDTF">2015-09-10T14:11:18Z</dcterms:created>
  <dcterms:modified xsi:type="dcterms:W3CDTF">2015-09-10T14:40:06Z</dcterms:modified>
</cp:coreProperties>
</file>